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a39177b5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a39177b5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a39177b5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a39177b5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39177b5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39177b5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39177b5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39177b5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39177b5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39177b5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39177b51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a39177b5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2208350" y="29025"/>
            <a:ext cx="4873500" cy="10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AliExpress Web App Redesign</a:t>
            </a:r>
            <a:endParaRPr sz="34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692925" y="1990450"/>
            <a:ext cx="36501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Guided By</a:t>
            </a:r>
            <a:endParaRPr b="1" sz="12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Dr. Abbas Moallem</a:t>
            </a:r>
            <a:endParaRPr b="1" sz="12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714400" y="2629200"/>
            <a:ext cx="36501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</a:rPr>
              <a:t>Presented By: Musketeers</a:t>
            </a:r>
            <a:endParaRPr b="1" sz="1200">
              <a:solidFill>
                <a:srgbClr val="B45F0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</a:rPr>
              <a:t>Mohit Shah</a:t>
            </a:r>
            <a:endParaRPr b="1" sz="1200">
              <a:solidFill>
                <a:srgbClr val="B45F0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</a:rPr>
              <a:t>Prakruthi Suresh</a:t>
            </a:r>
            <a:endParaRPr b="1" sz="1200">
              <a:solidFill>
                <a:srgbClr val="B45F0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</a:rPr>
              <a:t>Sheethal Halandur Nagaraja</a:t>
            </a:r>
            <a:endParaRPr b="1" sz="1200">
              <a:solidFill>
                <a:srgbClr val="B45F0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45F06"/>
                </a:solidFill>
              </a:rPr>
              <a:t>Shreya Shah</a:t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875" y="1634213"/>
            <a:ext cx="4945776" cy="23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3970850" y="2504850"/>
            <a:ext cx="617700" cy="6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631650" y="3188850"/>
            <a:ext cx="2064600" cy="17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2675" y="1555250"/>
            <a:ext cx="34083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Filters are present both at the top of the page as well on the side bar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This is an example of bad grouping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96350"/>
            <a:ext cx="4413600" cy="31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AA84F"/>
                </a:solidFill>
              </a:rPr>
              <a:t>Lack of discoverability of feedback message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25" y="1343950"/>
            <a:ext cx="3985325" cy="31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of mode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2722100"/>
            <a:ext cx="37611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AA84F"/>
                </a:solidFill>
              </a:rPr>
              <a:t>Mismatch between progress bar and information on page.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61426" r="6399" t="0"/>
          <a:stretch/>
        </p:blipFill>
        <p:spPr>
          <a:xfrm>
            <a:off x="4194800" y="2315700"/>
            <a:ext cx="21451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7770" l="0" r="0" t="3530"/>
          <a:stretch/>
        </p:blipFill>
        <p:spPr>
          <a:xfrm>
            <a:off x="6339932" y="0"/>
            <a:ext cx="2804068" cy="49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27337" l="0" r="0" t="29421"/>
          <a:stretch/>
        </p:blipFill>
        <p:spPr>
          <a:xfrm>
            <a:off x="311700" y="1183850"/>
            <a:ext cx="6028226" cy="15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392125"/>
            <a:ext cx="8520600" cy="4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</a:t>
            </a:r>
            <a:r>
              <a:rPr lang="en"/>
              <a:t>Transparency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2825"/>
            <a:ext cx="3579147" cy="19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807" y="1009775"/>
            <a:ext cx="3400491" cy="32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800" y="1338850"/>
            <a:ext cx="3400500" cy="162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50" y="3158975"/>
            <a:ext cx="3680127" cy="17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078200" y="1828400"/>
            <a:ext cx="987600" cy="4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6902575" y="3596500"/>
            <a:ext cx="730500" cy="720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down Processing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302825"/>
            <a:ext cx="29904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Rating scale does not match with the users’ previous experiences.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Large labelling content reduces interest of the user’s on the screen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3600450" y="1266175"/>
            <a:ext cx="5231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9335" r="8272" t="0"/>
          <a:stretch/>
        </p:blipFill>
        <p:spPr>
          <a:xfrm>
            <a:off x="3600450" y="1302850"/>
            <a:ext cx="5133223" cy="32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64100" y="4683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Consistency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95075" y="1707650"/>
            <a:ext cx="34083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Edit Member Profile  opens up a new page which is not consistent with rest of the website.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31091" l="0" r="4351" t="0"/>
          <a:stretch/>
        </p:blipFill>
        <p:spPr>
          <a:xfrm>
            <a:off x="3628925" y="1570150"/>
            <a:ext cx="5515075" cy="295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